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ARADURU synthetic PPTX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Healthy presentation fixture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